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4"/>
  </p:sldMasterIdLst>
  <p:notesMasterIdLst>
    <p:notesMasterId r:id="rId13"/>
  </p:notesMasterIdLst>
  <p:handoutMasterIdLst>
    <p:handoutMasterId r:id="rId14"/>
  </p:handoutMasterIdLst>
  <p:sldIdLst>
    <p:sldId id="495" r:id="rId5"/>
    <p:sldId id="496" r:id="rId6"/>
    <p:sldId id="487" r:id="rId7"/>
    <p:sldId id="488" r:id="rId8"/>
    <p:sldId id="489" r:id="rId9"/>
    <p:sldId id="490" r:id="rId10"/>
    <p:sldId id="491" r:id="rId11"/>
    <p:sldId id="494" r:id="rId12"/>
  </p:sldIdLst>
  <p:sldSz cx="24377650" cy="13716000"/>
  <p:notesSz cx="6858000" cy="9144000"/>
  <p:embeddedFontLst>
    <p:embeddedFont>
      <p:font typeface="Questrial" pitchFamily="2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D03B1A37-0DD7-3043-A5E0-ABAEAE4E4559}">
          <p14:sldIdLst>
            <p14:sldId id="495"/>
            <p14:sldId id="496"/>
            <p14:sldId id="487"/>
            <p14:sldId id="488"/>
            <p14:sldId id="489"/>
            <p14:sldId id="490"/>
            <p14:sldId id="491"/>
            <p14:sldId id="4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02E"/>
    <a:srgbClr val="E61734"/>
    <a:srgbClr val="DC2628"/>
    <a:srgbClr val="FFFFFF"/>
    <a:srgbClr val="10222E"/>
    <a:srgbClr val="124158"/>
    <a:srgbClr val="0F293E"/>
    <a:srgbClr val="292661"/>
    <a:srgbClr val="D12138"/>
    <a:srgbClr val="E3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31"/>
    <p:restoredTop sz="94610"/>
  </p:normalViewPr>
  <p:slideViewPr>
    <p:cSldViewPr snapToGrid="0" snapToObjects="1">
      <p:cViewPr varScale="1">
        <p:scale>
          <a:sx n="34" d="100"/>
          <a:sy n="34" d="100"/>
        </p:scale>
        <p:origin x="952" y="76"/>
      </p:cViewPr>
      <p:guideLst>
        <p:guide orient="horz" pos="4320"/>
        <p:guide pos="76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7B2F280-2632-3F47-A35D-9A684049F2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51F492-9B87-654C-9A7B-C87289C9B9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6940C-6279-3E47-9864-95DC6FD035A9}" type="datetimeFigureOut">
              <a:rPr lang="en-US" smtClean="0"/>
              <a:t>1/27/2026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D78B73-1A33-3548-AA96-8C4596C605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7FB187-97AC-0047-B670-8323B6D0D5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6EA9B-9836-E14E-884D-092FDF7B2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05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399" cy="3086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035" marR="0" lvl="1" indent="-12335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8068" marR="0" lvl="2" indent="-11968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2103" marR="0" lvl="3" indent="-11602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656137" marR="0" lvl="4" indent="-11236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0172" marR="0" lvl="5" indent="-10871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5484207" marR="0" lvl="6" indent="-10507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6398240" marR="0" lvl="7" indent="-10140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7312275" marR="0" lvl="8" indent="-9775" algn="l" rtl="0">
              <a:spcBef>
                <a:spcPts val="0"/>
              </a:spcBef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523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1_Head+Subhead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512CD6-F514-3DBA-7CC5-4FBAFEEAA3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5055" y="-1229"/>
            <a:ext cx="24465341" cy="13719280"/>
          </a:xfrm>
          <a:prstGeom prst="rect">
            <a:avLst/>
          </a:prstGeom>
        </p:spPr>
      </p:pic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D1747D04-7864-0541-B9CE-CE021F248E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3236" y="5186041"/>
            <a:ext cx="12029600" cy="2708032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lnSpc>
                <a:spcPts val="11800"/>
              </a:lnSpc>
              <a:spcBef>
                <a:spcPts val="300"/>
              </a:spcBef>
              <a:spcAft>
                <a:spcPts val="300"/>
              </a:spcAft>
              <a:defRPr sz="115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PRESENTATION HEADLINE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E5CC7A27-E0FC-5028-D125-13087AAF2E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13236" y="8337200"/>
            <a:ext cx="9552298" cy="1239624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3200" b="0" i="0" spc="30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PRESENTER | DEPARTMENT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0AFE4FC5-1D71-7271-8522-5E9A09F2FC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3236" y="3904346"/>
            <a:ext cx="5811680" cy="838569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4400" b="0" i="0" spc="30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SUBHEAD TITLE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0349FDDB-F2AC-1439-1396-A65A8170F0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68863" y="10977359"/>
            <a:ext cx="859864" cy="1239624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6000" b="0" i="0" spc="3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E1946B11-FCE9-8FE2-7C6D-A703771E1F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457251" y="12216983"/>
            <a:ext cx="859864" cy="1239624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6000" b="0" i="0" spc="3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51900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2_Two Line Head_No Subhead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92C1D3-0D92-A84A-FFB4-5C422DA1D6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5055" y="-1229"/>
            <a:ext cx="24465341" cy="13719280"/>
          </a:xfrm>
          <a:prstGeom prst="rect">
            <a:avLst/>
          </a:prstGeom>
        </p:spPr>
      </p:pic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1A97E1B9-D2F2-DE3B-1003-4813FF44B4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2395" y="5618063"/>
            <a:ext cx="12029600" cy="1685940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115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SHORT HEADLINE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B74EF4A9-03E4-4BE0-34D1-55A68A5E12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12395" y="7475422"/>
            <a:ext cx="9552298" cy="488275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3200" b="0" i="0" spc="30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PRESENTER | DEPARTMENT</a:t>
            </a: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41115393-C4C1-3C76-7750-BEBAC176C1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12395" y="4778990"/>
            <a:ext cx="5811680" cy="667654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4400" b="0" i="0" spc="30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SUBHEAD TITLE</a:t>
            </a: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91F2DF2-2C42-84C1-CB81-FDE7E5E7BF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466570" y="10977359"/>
            <a:ext cx="859864" cy="1239624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6000" b="0" i="0" spc="3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941B0533-E77C-E40C-F6E5-A84AD63715C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454958" y="12216983"/>
            <a:ext cx="859864" cy="1239624"/>
          </a:xfrm>
          <a:prstGeom prst="rect">
            <a:avLst/>
          </a:prstGeom>
        </p:spPr>
        <p:txBody>
          <a:bodyPr lIns="0" tIns="0" rIns="0" bIns="0"/>
          <a:lstStyle>
            <a:lvl1pPr defTabSz="640080">
              <a:spcBef>
                <a:spcPts val="300"/>
              </a:spcBef>
              <a:spcAft>
                <a:spcPts val="300"/>
              </a:spcAft>
              <a:defRPr sz="6000" b="0" i="0" spc="3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200876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: Content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4D3FDB-52D4-9A4C-AE8E-C58F09765B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0800" y="3168192"/>
            <a:ext cx="22136952" cy="8909275"/>
          </a:xfrm>
          <a:prstGeom prst="rect">
            <a:avLst/>
          </a:prstGeom>
        </p:spPr>
        <p:txBody>
          <a:bodyPr numCol="1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270B7C-1102-2F46-8A43-1265D9DAF4CD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525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: Header, Content, Images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4D3FDB-52D4-9A4C-AE8E-C58F09765B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0923" y="3825197"/>
            <a:ext cx="22136952" cy="4854779"/>
          </a:xfrm>
          <a:prstGeom prst="rect">
            <a:avLst/>
          </a:prstGeom>
        </p:spPr>
        <p:txBody>
          <a:bodyPr numCol="1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922E098F-C687-7549-AF9A-B122BFFE78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0800" y="3168192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4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B64274-4FC5-7145-94A4-06A4899C80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0800" y="9102509"/>
            <a:ext cx="2936875" cy="29384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9ECC1EA-81A4-884C-A80A-09A9CC4B32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60815" y="9102509"/>
            <a:ext cx="2936875" cy="29384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07BF43F0-9EA2-D146-B152-2D75E16D13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00830" y="9102509"/>
            <a:ext cx="2936875" cy="29384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2DEDEBAF-D75C-9140-9D05-9EDD7DEECC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840845" y="9102509"/>
            <a:ext cx="2936875" cy="29384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F8D2F753-9208-E14B-865A-89917854864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680860" y="9102509"/>
            <a:ext cx="2936875" cy="29384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9D2E43D3-ACDA-B345-BB25-C38FEA4C29B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520877" y="9102509"/>
            <a:ext cx="2936875" cy="29384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98383A-0B28-454E-925D-CABB2EE9D1C7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7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: Content with header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E1F34F8-5E9E-4B4D-A357-F8316ACC5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0799" y="3794083"/>
            <a:ext cx="10821582" cy="2298374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7802F17-7D28-F34B-8181-8E81B42F3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636293" y="3799435"/>
            <a:ext cx="10821582" cy="229302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DEB9497-222F-8145-808F-A5A047675D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0800" y="3168192"/>
            <a:ext cx="10821581" cy="548114"/>
          </a:xfrm>
          <a:prstGeom prst="rect">
            <a:avLst/>
          </a:prstGeo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A065D02-32B5-F942-BDC8-F33D59DC17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636292" y="3168192"/>
            <a:ext cx="10821581" cy="548114"/>
          </a:xfrm>
          <a:prstGeom prst="rect">
            <a:avLst/>
          </a:prstGeo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AA48D40-1279-A346-9C2C-48A4614E10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20799" y="6177122"/>
            <a:ext cx="10821582" cy="2936195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51C20F-9AF5-2C44-B4F5-E3862848BB71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32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: Content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E1F34F8-5E9E-4B4D-A357-F8316ACC5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0799" y="3161367"/>
            <a:ext cx="10821582" cy="893007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B7802F17-7D28-F34B-8181-8E81B42F3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636293" y="3168192"/>
            <a:ext cx="10821582" cy="890927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33A2C8-D07D-8440-9953-2032C68E5086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042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: Content with header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F7ACA1-C1BA-6A49-BB8E-A5AF375644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0801" y="3168192"/>
            <a:ext cx="7012710" cy="548114"/>
          </a:xfrm>
          <a:prstGeom prst="rect">
            <a:avLst/>
          </a:prstGeom>
        </p:spPr>
        <p:txBody>
          <a:bodyPr/>
          <a:lstStyle>
            <a:lvl1pPr>
              <a:defRPr sz="28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17D6CAE-3335-394D-B2B3-DB73F48FC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06163" y="3168192"/>
            <a:ext cx="7012710" cy="548114"/>
          </a:xfrm>
          <a:prstGeom prst="rect">
            <a:avLst/>
          </a:prstGeom>
        </p:spPr>
        <p:txBody>
          <a:bodyPr/>
          <a:lstStyle>
            <a:lvl1pPr>
              <a:defRPr sz="28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9A3653B6-6922-8541-9D06-F5B3B8F6D0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29184" y="3168192"/>
            <a:ext cx="7012710" cy="548114"/>
          </a:xfrm>
          <a:prstGeom prst="rect">
            <a:avLst/>
          </a:prstGeom>
        </p:spPr>
        <p:txBody>
          <a:bodyPr/>
          <a:lstStyle>
            <a:lvl1pPr>
              <a:defRPr sz="28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0EF2AA8-DFDF-1B42-8CCA-B5A0B25C7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0801" y="3791922"/>
            <a:ext cx="7012710" cy="811441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55B169E-7129-0A4E-9174-F1F9D81A8E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906163" y="3791922"/>
            <a:ext cx="7012710" cy="811441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1E3EACD-69FC-BF46-ADCB-69094ABCFF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429184" y="3791922"/>
            <a:ext cx="7012710" cy="811441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0DE507-7F31-2948-AB7D-EDE9C6C1FAC4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6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: Image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05163C3-DA58-1743-A648-B5A4F3747D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20922" y="3168192"/>
            <a:ext cx="6985015" cy="83611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B78096E5-BC92-3742-8B0C-1F500E69820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96891" y="3168192"/>
            <a:ext cx="6985015" cy="83611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AD137B5C-B63B-3147-A4EA-5F98B7D16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472860" y="3168192"/>
            <a:ext cx="6985015" cy="8361162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9E03E5-A4BE-5E46-B3DD-2B8753FF1B20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55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: Content and Image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CAF0569-21F3-414A-81ED-712CFFAE07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188825" y="3168192"/>
            <a:ext cx="11269050" cy="9369388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8FA67F-187B-534E-8CED-9131E1A108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0800" y="3799433"/>
            <a:ext cx="10420350" cy="8738147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0A45BB59-9569-DB47-8FB3-8ED212C423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0800" y="3168192"/>
            <a:ext cx="10420349" cy="548114"/>
          </a:xfrm>
          <a:prstGeom prst="rect">
            <a:avLst/>
          </a:prstGeom>
        </p:spPr>
        <p:txBody>
          <a:bodyPr/>
          <a:lstStyle>
            <a:lvl1pPr>
              <a:defRPr sz="30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644F32-05CC-7549-91FB-378E5C7036FF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17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nly: Open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DB1827-9398-3C4E-90BA-9D6E3B9E5134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8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nly: Open : Dark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8044F5-3A1B-1647-97B3-856A488196F3}"/>
              </a:ext>
            </a:extLst>
          </p:cNvPr>
          <p:cNvSpPr/>
          <p:nvPr userDrawn="1"/>
        </p:nvSpPr>
        <p:spPr>
          <a:xfrm>
            <a:off x="29497" y="114299"/>
            <a:ext cx="24616229" cy="1385969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3EA07B-9303-804B-AD75-6C32D5984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6442" t="91891" r="-1"/>
          <a:stretch/>
        </p:blipFill>
        <p:spPr>
          <a:xfrm>
            <a:off x="452979" y="12459612"/>
            <a:ext cx="867945" cy="11122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5FAA06-9D7E-594C-8778-CEF8C507A879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085BE1E-61DB-2892-7653-800B185F7E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482" y="12761634"/>
            <a:ext cx="4714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09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: Image with header/content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CAF0569-21F3-414A-81ED-712CFFAE07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20923" y="3168190"/>
            <a:ext cx="10843134" cy="6237133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960A3C55-2CD3-844B-AF23-14C08306B0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626466" y="3168190"/>
            <a:ext cx="10843134" cy="6237133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F8F076F-4380-C642-8E9E-52A27C7E9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0801" y="10291648"/>
            <a:ext cx="10868024" cy="2328336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C9C55B0-534E-B041-AB26-7815693F91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1" y="9693191"/>
            <a:ext cx="10868024" cy="548114"/>
          </a:xfrm>
          <a:prstGeom prst="rect">
            <a:avLst/>
          </a:prstGeom>
        </p:spPr>
        <p:txBody>
          <a:bodyPr/>
          <a:lstStyle>
            <a:lvl1pPr>
              <a:defRPr sz="2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2E334438-BB69-2548-ADBC-843B96AF3A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649201" y="10291647"/>
            <a:ext cx="10808674" cy="2328335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E5346B4C-F721-B248-90DB-F8F09F1B68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649201" y="9693191"/>
            <a:ext cx="10808674" cy="548114"/>
          </a:xfrm>
          <a:prstGeom prst="rect">
            <a:avLst/>
          </a:prstGeom>
        </p:spPr>
        <p:txBody>
          <a:bodyPr/>
          <a:lstStyle>
            <a:lvl1pPr>
              <a:defRPr sz="26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dirty="0"/>
              <a:t>HEADLINE TEXT HERE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C86642-9DBD-DA4F-9819-ED87D38A18B7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67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: Full Bleed Image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6CAF0569-21F3-414A-81ED-712CFFAE07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24377650" cy="13716000"/>
          </a:xfrm>
          <a:prstGeom prst="rect">
            <a:avLst/>
          </a:prstGeom>
          <a:solidFill>
            <a:schemeClr val="tx2">
              <a:alpha val="20000"/>
            </a:schemeClr>
          </a:solidFill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3" y="1096016"/>
            <a:ext cx="22136953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22136952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3D1426-B4D9-C74E-951D-7769A47C60CE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24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: Content Left, Image Right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3665E1F-62AB-7141-9A72-C28C415EFE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88825" y="0"/>
            <a:ext cx="12188825" cy="13716000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0924" y="1096016"/>
            <a:ext cx="10126010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923" y="1912639"/>
            <a:ext cx="10126009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4C75299-A30E-0E42-AFE9-5DEEB17804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22400" y="11444725"/>
            <a:ext cx="8444992" cy="103514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E12BCBB-4D69-0840-B60E-0134209C0E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122400" y="10972800"/>
            <a:ext cx="8444992" cy="467272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IMAGE CAPTION 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82E65A-BBCA-8B44-AACB-5EAB3E439269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620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: Content Right, Image Left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3665E1F-62AB-7141-9A72-C28C415EFE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88825" cy="13716000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DD2F1E-1C40-7249-B068-72750C315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28258" y="1096016"/>
            <a:ext cx="10126010" cy="81662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MASTER TITLE STYLE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EB8717-C555-3C4F-8EBF-A19C8413B9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428257" y="1912639"/>
            <a:ext cx="10126009" cy="548114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2pPr>
            <a:lvl3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3pPr>
            <a:lvl4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4pPr>
            <a:lvl5pPr>
              <a:defRPr sz="3200" baseline="0">
                <a:solidFill>
                  <a:schemeClr val="bg2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4C75299-A30E-0E42-AFE9-5DEEB17804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33575" y="11444725"/>
            <a:ext cx="8444992" cy="103514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E12BCBB-4D69-0840-B60E-0134209C0E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33575" y="10972800"/>
            <a:ext cx="8444992" cy="467272"/>
          </a:xfrm>
          <a:prstGeom prst="rect">
            <a:avLst/>
          </a:prstGeom>
        </p:spPr>
        <p:txBody>
          <a:bodyPr/>
          <a:lstStyle>
            <a:lvl1pPr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dirty="0"/>
              <a:t>IMAGE CAPTION TEXT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9BBCA4-1CAE-2B47-88B1-16505F4D4FA6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61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DB6D26-B486-E448-8174-28A9BB0E0F1F}"/>
              </a:ext>
            </a:extLst>
          </p:cNvPr>
          <p:cNvSpPr/>
          <p:nvPr userDrawn="1"/>
        </p:nvSpPr>
        <p:spPr>
          <a:xfrm>
            <a:off x="0" y="0"/>
            <a:ext cx="353291" cy="2460753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7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40BAE2-8EF4-074B-0253-00EEFED3E974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93417" y="12785095"/>
            <a:ext cx="367061" cy="504709"/>
          </a:xfrm>
          <a:prstGeom prst="rect">
            <a:avLst/>
          </a:prstGeom>
        </p:spPr>
      </p:pic>
      <p:sp>
        <p:nvSpPr>
          <p:cNvPr id="3" name="Shape 2851">
            <a:extLst>
              <a:ext uri="{FF2B5EF4-FFF2-40B4-BE49-F238E27FC236}">
                <a16:creationId xmlns:a16="http://schemas.microsoft.com/office/drawing/2014/main" id="{BC92FF46-933F-0E46-AAEB-DF7869D8B675}"/>
              </a:ext>
            </a:extLst>
          </p:cNvPr>
          <p:cNvSpPr txBox="1"/>
          <p:nvPr userDrawn="1"/>
        </p:nvSpPr>
        <p:spPr>
          <a:xfrm>
            <a:off x="22706635" y="12741690"/>
            <a:ext cx="1619679" cy="54811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Questrial"/>
                <a:ea typeface="Questrial"/>
                <a:cs typeface="Questrial"/>
                <a:sym typeface="Questrial"/>
              </a:rPr>
              <a:t>0</a:t>
            </a:r>
            <a:fld id="{00000000-1234-1234-1234-123412341234}" type="slidenum">
              <a:rPr lang="en-US" sz="3200">
                <a:solidFill>
                  <a:schemeClr val="tx2">
                    <a:lumMod val="50000"/>
                  </a:schemeClr>
                </a:solidFill>
                <a:latin typeface="Questrial"/>
                <a:ea typeface="Questrial"/>
                <a:cs typeface="Questrial"/>
                <a:sym typeface="Questrial"/>
              </a:rPr>
              <a:pPr marL="0" marR="0" lvl="0" indent="0" algn="ctr" rtl="0">
                <a:spcBef>
                  <a:spcPts val="0"/>
                </a:spcBef>
                <a:buSzPct val="25000"/>
                <a:buNone/>
              </a:pPr>
              <a:t>‹#›</a:t>
            </a:fld>
            <a:endParaRPr lang="en-US" sz="3200" dirty="0">
              <a:solidFill>
                <a:schemeClr val="tx2">
                  <a:lumMod val="50000"/>
                </a:schemeClr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F6B6E346-9870-42AE-DC9D-63251428AB2D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5028" y="12763391"/>
            <a:ext cx="4746485" cy="55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50129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72" r:id="rId3"/>
    <p:sldLayoutId id="2147483687" r:id="rId4"/>
    <p:sldLayoutId id="2147483673" r:id="rId5"/>
    <p:sldLayoutId id="2147483680" r:id="rId6"/>
    <p:sldLayoutId id="2147483674" r:id="rId7"/>
    <p:sldLayoutId id="2147483675" r:id="rId8"/>
    <p:sldLayoutId id="2147483676" r:id="rId9"/>
    <p:sldLayoutId id="2147483664" r:id="rId10"/>
    <p:sldLayoutId id="2147483692" r:id="rId11"/>
    <p:sldLayoutId id="2147483679" r:id="rId12"/>
    <p:sldLayoutId id="2147483677" r:id="rId13"/>
    <p:sldLayoutId id="2147483691" r:id="rId14"/>
    <p:sldLayoutId id="2147483690" r:id="rId15"/>
    <p:sldLayoutId id="2147483678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4EFF71-FEE0-3B5B-3E14-A52DBDF88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9E630-5871-EAB0-B1F3-5867283836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9A00F-C457-5F1B-B237-7C4B8B6DAD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63942-275D-C82C-FC88-64430C3EE7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522651" y="10977359"/>
            <a:ext cx="859864" cy="12396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F3639C-DD2C-5711-3DB4-114C8CF369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511039" y="12216983"/>
            <a:ext cx="859864" cy="123962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61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346F37-D93F-D289-9E97-2BEBA36F2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9A45B-8312-978F-4817-F4B8D95F83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A64DD-3D71-ED7C-819F-9FF6F2CA97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E60E08-C98E-7DD5-C2C8-43B091B4272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520358" y="10977359"/>
            <a:ext cx="859864" cy="123962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1AE90A-F34D-C24B-293F-A33C1415B2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508746" y="12216983"/>
            <a:ext cx="859864" cy="123962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69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678A41-4959-6A43-9D60-E632A2C23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706805-972D-124C-908A-7BB6409EB6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993A994-F566-4544-807F-D15CCA6B8B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9582F3-1113-BD4B-8222-51F732073A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04862DE-45FB-BB46-BEEC-D89390838D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92BE61-28FD-AA49-B1B9-8ACD0ED018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10B34CE-10D4-BE47-BF49-8F7CA46E02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364A673-1B32-B34F-A81A-A4549BB7118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E97F9B1-EA05-A940-AEB7-8DA1670A6B5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80BA419-58A0-8D4C-97F9-02ABA463932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91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4D2B0-2ED6-3B4B-A770-F33FEE6E2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F9521-A8C2-2A42-A617-C670B555C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C5088-F88A-6643-B1D5-D7C2A2D20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BCB894-6C81-6843-AF90-79FF749B74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9EB82F2-F208-704F-A173-C11AD1A479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C52D4B-CBFA-EB4E-9053-B518774AC7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E5CD39-24A6-054A-9BFA-EA5518DC052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45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33F53-D6BF-9A46-B8D2-31A35FC94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17823-32F3-3844-BEE5-40D9659FED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5B37B3A-6C5E-E34B-885B-837AD1E169F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58BFAAD-854E-EA49-A9AF-1967FA3F93E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81AFA0F-0E0B-474F-8230-2EDC1D2A6B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25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F3C128C-9170-EA4B-B64A-F75FDE5861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5D64EA-7550-DE47-B0D7-F995E84D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1F4C3-6E6C-154B-9425-003B5DB802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942E56F-3575-E744-BA1B-891392255C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55D606-87EE-8A42-989C-353279166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90DC02-5879-814B-AA08-0AFF736213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18E2108-A969-E544-A02A-BC923DAAEE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F1A128B-0CC5-4F44-AB8D-F874AD7055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49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FB8ED-1CEA-5145-8D96-26B029B06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FF97E-FACF-7E4F-AA1D-335D694AD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1281D-8DC6-C54C-B2E9-4AF3F62970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0D412-A2F3-944D-92C9-EAF8418434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37C6EA-09AD-3D4B-BDE7-81AFA48C4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DC543D-047F-2342-8E98-952E2887B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0FA62EC-4AAF-C14C-9F2D-76173D8DA1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FA136A-EC03-7B45-BEEF-53FD03C4FA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93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5E5A3-DEDA-A513-FD5F-37770F86B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726C-C26D-A795-3428-01300BB9B2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913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Kingston Theme">
      <a:dk1>
        <a:srgbClr val="000000"/>
      </a:dk1>
      <a:lt1>
        <a:srgbClr val="FFFFFF"/>
      </a:lt1>
      <a:dk2>
        <a:srgbClr val="474746"/>
      </a:dk2>
      <a:lt2>
        <a:srgbClr val="999A98"/>
      </a:lt2>
      <a:accent1>
        <a:srgbClr val="C3092B"/>
      </a:accent1>
      <a:accent2>
        <a:srgbClr val="343434"/>
      </a:accent2>
      <a:accent3>
        <a:srgbClr val="51B8F7"/>
      </a:accent3>
      <a:accent4>
        <a:srgbClr val="EA5128"/>
      </a:accent4>
      <a:accent5>
        <a:srgbClr val="005392"/>
      </a:accent5>
      <a:accent6>
        <a:srgbClr val="CEE1EF"/>
      </a:accent6>
      <a:hlink>
        <a:srgbClr val="920620"/>
      </a:hlink>
      <a:folHlink>
        <a:srgbClr val="99CC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C7E381838D7C489E47D7EDD9BF005D" ma:contentTypeVersion="10" ma:contentTypeDescription="Create a new document." ma:contentTypeScope="" ma:versionID="17f2b7845b5a4ccfaf71cfa16d0bbcf1">
  <xsd:schema xmlns:xsd="http://www.w3.org/2001/XMLSchema" xmlns:xs="http://www.w3.org/2001/XMLSchema" xmlns:p="http://schemas.microsoft.com/office/2006/metadata/properties" xmlns:ns2="b0a2442a-1505-4b24-b159-1d7107a2c185" xmlns:ns3="2e37a926-3db1-4945-be4f-eb3560fe836f" targetNamespace="http://schemas.microsoft.com/office/2006/metadata/properties" ma:root="true" ma:fieldsID="d15d497b989312128f0743677d9e9cd8" ns2:_="" ns3:_="">
    <xsd:import namespace="b0a2442a-1505-4b24-b159-1d7107a2c185"/>
    <xsd:import namespace="2e37a926-3db1-4945-be4f-eb3560fe83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a2442a-1505-4b24-b159-1d7107a2c1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7a926-3db1-4945-be4f-eb3560fe836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4BF6C10-93A8-4C7F-A249-F8BB2F68D8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a2442a-1505-4b24-b159-1d7107a2c185"/>
    <ds:schemaRef ds:uri="2e37a926-3db1-4945-be4f-eb3560fe83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801F46-4AAF-4932-9CFB-C89CBED8FA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FFD8B5-EC5A-4F8C-90DB-03A2A69F8588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  <ds:schemaRef ds:uri="b0a2442a-1505-4b24-b159-1d7107a2c185"/>
    <ds:schemaRef ds:uri="http://schemas.openxmlformats.org/package/2006/metadata/core-properties"/>
    <ds:schemaRef ds:uri="2e37a926-3db1-4945-be4f-eb3560fe836f"/>
  </ds:schemaRefs>
</ds:datastoreItem>
</file>

<file path=docMetadata/LabelInfo.xml><?xml version="1.0" encoding="utf-8"?>
<clbl:labelList xmlns:clbl="http://schemas.microsoft.com/office/2020/mipLabelMetadata">
  <clbl:label id="{b4a3cdd7-06d5-4105-9618-e3258fd622b0}" enabled="1" method="Standard" siteId="{f43a2d89-bcd5-425f-981c-f7231bcd446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8141</TotalTime>
  <Words>1</Words>
  <Application>Microsoft Office PowerPoint</Application>
  <PresentationFormat>自定义</PresentationFormat>
  <Paragraphs>1</Paragraphs>
  <Slides>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2_Office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Manny Hidalgo</dc:creator>
  <cp:lastModifiedBy>Carley Haro</cp:lastModifiedBy>
  <cp:revision>111</cp:revision>
  <dcterms:created xsi:type="dcterms:W3CDTF">2020-04-22T16:09:17Z</dcterms:created>
  <dcterms:modified xsi:type="dcterms:W3CDTF">2026-01-28T03:30:35Z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0x01010001C7E381838D7C489E47D7EDD9BF005D</vt:lpwstr>
  </property>
</Properties>
</file>